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oca One" charset="1" panose="00000500000000000000"/>
      <p:regular r:id="rId19"/>
    </p:embeddedFont>
    <p:embeddedFont>
      <p:font typeface="Shadow Script" charset="1" panose="000000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9549">
            <a:off x="13764320" y="-1990725"/>
            <a:ext cx="5715027" cy="4900636"/>
          </a:xfrm>
          <a:custGeom>
            <a:avLst/>
            <a:gdLst/>
            <a:ahLst/>
            <a:cxnLst/>
            <a:rect r="r" b="b" t="t" l="l"/>
            <a:pathLst>
              <a:path h="4900636" w="5715027">
                <a:moveTo>
                  <a:pt x="0" y="0"/>
                </a:moveTo>
                <a:lnTo>
                  <a:pt x="5715027" y="0"/>
                </a:lnTo>
                <a:lnTo>
                  <a:pt x="5715027" y="4900636"/>
                </a:lnTo>
                <a:lnTo>
                  <a:pt x="0" y="490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7614" y="-188769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5"/>
                </a:lnTo>
                <a:lnTo>
                  <a:pt x="0" y="4653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27335" y="-188769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4263930" y="0"/>
                </a:moveTo>
                <a:lnTo>
                  <a:pt x="0" y="0"/>
                </a:lnTo>
                <a:lnTo>
                  <a:pt x="0" y="4653675"/>
                </a:lnTo>
                <a:lnTo>
                  <a:pt x="4263930" y="4653675"/>
                </a:lnTo>
                <a:lnTo>
                  <a:pt x="426393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90386">
            <a:off x="-1036024" y="5108171"/>
            <a:ext cx="2350474" cy="4935378"/>
          </a:xfrm>
          <a:custGeom>
            <a:avLst/>
            <a:gdLst/>
            <a:ahLst/>
            <a:cxnLst/>
            <a:rect r="r" b="b" t="t" l="l"/>
            <a:pathLst>
              <a:path h="4935378" w="2350474">
                <a:moveTo>
                  <a:pt x="0" y="0"/>
                </a:moveTo>
                <a:lnTo>
                  <a:pt x="2350474" y="0"/>
                </a:lnTo>
                <a:lnTo>
                  <a:pt x="2350474" y="4935377"/>
                </a:lnTo>
                <a:lnTo>
                  <a:pt x="0" y="4935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01299">
            <a:off x="16581012" y="3980727"/>
            <a:ext cx="2804946" cy="3715160"/>
          </a:xfrm>
          <a:custGeom>
            <a:avLst/>
            <a:gdLst/>
            <a:ahLst/>
            <a:cxnLst/>
            <a:rect r="r" b="b" t="t" l="l"/>
            <a:pathLst>
              <a:path h="3715160" w="2804946">
                <a:moveTo>
                  <a:pt x="0" y="0"/>
                </a:moveTo>
                <a:lnTo>
                  <a:pt x="2804946" y="0"/>
                </a:lnTo>
                <a:lnTo>
                  <a:pt x="2804946" y="3715160"/>
                </a:lnTo>
                <a:lnTo>
                  <a:pt x="0" y="3715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0790" y="4912459"/>
            <a:ext cx="11446421" cy="165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6"/>
              </a:lnSpc>
            </a:pPr>
            <a:r>
              <a:rPr lang="en-US" sz="12486">
                <a:solidFill>
                  <a:srgbClr val="545454"/>
                </a:solidFill>
                <a:latin typeface="Roca One"/>
                <a:ea typeface="Roca One"/>
                <a:cs typeface="Roca One"/>
                <a:sym typeface="Roca One"/>
              </a:rPr>
              <a:t>PORTFOLIO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88370" y="3962009"/>
            <a:ext cx="7711260" cy="158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>
                <a:solidFill>
                  <a:srgbClr val="FF5757"/>
                </a:solidFill>
                <a:latin typeface="Shadow Script"/>
                <a:ea typeface="Shadow Script"/>
                <a:cs typeface="Shadow Script"/>
                <a:sym typeface="Shadow Script"/>
              </a:rPr>
              <a:t>creative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218" y="8843963"/>
            <a:ext cx="4154051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30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BY : AKASH 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21554" y="8853488"/>
            <a:ext cx="35266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REG NO : 24BSAI106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1315" y="2798727"/>
            <a:ext cx="14765370" cy="6792070"/>
          </a:xfrm>
          <a:custGeom>
            <a:avLst/>
            <a:gdLst/>
            <a:ahLst/>
            <a:cxnLst/>
            <a:rect r="r" b="b" t="t" l="l"/>
            <a:pathLst>
              <a:path h="6792070" w="14765370">
                <a:moveTo>
                  <a:pt x="0" y="0"/>
                </a:moveTo>
                <a:lnTo>
                  <a:pt x="14765370" y="0"/>
                </a:lnTo>
                <a:lnTo>
                  <a:pt x="14765370" y="6792071"/>
                </a:lnTo>
                <a:lnTo>
                  <a:pt x="0" y="6792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26760" y="1067663"/>
            <a:ext cx="10634479" cy="10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5"/>
              </a:lnSpc>
              <a:spcBef>
                <a:spcPct val="0"/>
              </a:spcBef>
            </a:pP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AND SCREENSHOTS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8051" y="2140873"/>
            <a:ext cx="15721249" cy="7255600"/>
          </a:xfrm>
          <a:custGeom>
            <a:avLst/>
            <a:gdLst/>
            <a:ahLst/>
            <a:cxnLst/>
            <a:rect r="r" b="b" t="t" l="l"/>
            <a:pathLst>
              <a:path h="7255600" w="15721249">
                <a:moveTo>
                  <a:pt x="0" y="0"/>
                </a:moveTo>
                <a:lnTo>
                  <a:pt x="15721249" y="0"/>
                </a:lnTo>
                <a:lnTo>
                  <a:pt x="15721249" y="7255600"/>
                </a:lnTo>
                <a:lnTo>
                  <a:pt x="0" y="725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2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26760" y="1067663"/>
            <a:ext cx="10634479" cy="10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5"/>
              </a:lnSpc>
              <a:spcBef>
                <a:spcPct val="0"/>
              </a:spcBef>
            </a:pP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AND SCREENSHOTS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135" y="0"/>
            <a:ext cx="8164865" cy="10287000"/>
            <a:chOff x="0" y="0"/>
            <a:chExt cx="21504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4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0417">
                  <a:moveTo>
                    <a:pt x="0" y="0"/>
                  </a:moveTo>
                  <a:lnTo>
                    <a:pt x="2150417" y="0"/>
                  </a:lnTo>
                  <a:lnTo>
                    <a:pt x="21504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5041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8601" y="4397375"/>
            <a:ext cx="8740725" cy="316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8144" indent="-279072" lvl="1">
              <a:lnSpc>
                <a:spcPts val="3619"/>
              </a:lnSpc>
              <a:buFont typeface="Arial"/>
              <a:buChar char="•"/>
            </a:pPr>
            <a:r>
              <a:rPr lang="en-US" sz="25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COMP</a:t>
            </a:r>
            <a:r>
              <a:rPr lang="en-US" sz="25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LETED A PROFESSIONAL PORTFOLIO WEBSITE THAT HIGHLIGHTS PROFILE AND PROJECTS.</a:t>
            </a:r>
          </a:p>
          <a:p>
            <a:pPr algn="just">
              <a:lnSpc>
                <a:spcPts val="3619"/>
              </a:lnSpc>
            </a:pPr>
          </a:p>
          <a:p>
            <a:pPr algn="just" marL="558144" indent="-279072" lvl="1">
              <a:lnSpc>
                <a:spcPts val="3619"/>
              </a:lnSpc>
              <a:buFont typeface="Arial"/>
              <a:buChar char="•"/>
            </a:pPr>
            <a:r>
              <a:rPr lang="en-US" sz="25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5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 STEPS: ADD PROJECT PAGES OR LIVE DEMOS, CONNECT A BACKEND OR EMAIL SERVICE TO R</a:t>
            </a:r>
            <a:r>
              <a:rPr lang="en-US" sz="25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ECEIVE MESSAGES, ADD GITHUB &amp; LINKEDIN LINKS.</a:t>
            </a:r>
          </a:p>
          <a:p>
            <a:pPr algn="just">
              <a:lnSpc>
                <a:spcPts val="36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602426" y="2221614"/>
            <a:ext cx="5392942" cy="10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5"/>
              </a:lnSpc>
              <a:spcBef>
                <a:spcPct val="0"/>
              </a:spcBef>
            </a:pP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8649" y="3495425"/>
            <a:ext cx="15170701" cy="284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83"/>
              </a:lnSpc>
              <a:spcBef>
                <a:spcPct val="0"/>
              </a:spcBef>
            </a:pPr>
            <a:r>
              <a:rPr lang="en-US" b="true" sz="15845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0159" y="2442291"/>
            <a:ext cx="15989141" cy="624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64"/>
              </a:lnSpc>
            </a:pPr>
            <a:r>
              <a:rPr lang="en-US" sz="36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 NAME  : AKASH S</a:t>
            </a:r>
          </a:p>
          <a:p>
            <a:pPr algn="just">
              <a:lnSpc>
                <a:spcPts val="8364"/>
              </a:lnSpc>
            </a:pPr>
            <a:r>
              <a:rPr lang="en-US" sz="36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REGISTER NO      : 24BSAI106</a:t>
            </a:r>
          </a:p>
          <a:p>
            <a:pPr algn="just">
              <a:lnSpc>
                <a:spcPts val="8364"/>
              </a:lnSpc>
            </a:pPr>
            <a:r>
              <a:rPr lang="en-US" sz="36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NMID                    : CA938356E64499E81C84264D8E0DE75C</a:t>
            </a:r>
          </a:p>
          <a:p>
            <a:pPr algn="just">
              <a:lnSpc>
                <a:spcPts val="8364"/>
              </a:lnSpc>
            </a:pPr>
            <a:r>
              <a:rPr lang="en-US" sz="36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DEPARTMENT      : B.SC .ARTIFICIAL INTELLIGENCE AND MACHIN LEARNING</a:t>
            </a:r>
          </a:p>
          <a:p>
            <a:pPr algn="just">
              <a:lnSpc>
                <a:spcPts val="8364"/>
              </a:lnSpc>
            </a:pPr>
            <a:r>
              <a:rPr lang="en-US" sz="36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COLLEGE              : SRI KRISHNA ADITHYA COLLEGE OF ARTS AND SCIENCE</a:t>
            </a:r>
          </a:p>
          <a:p>
            <a:pPr algn="just">
              <a:lnSpc>
                <a:spcPts val="8364"/>
              </a:lnSpc>
            </a:pPr>
            <a:r>
              <a:rPr lang="en-US" sz="36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UNIVERSITY          : BHARATHIYAR UNIVERSITY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135" y="0"/>
            <a:ext cx="8164865" cy="10287000"/>
            <a:chOff x="0" y="0"/>
            <a:chExt cx="21504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4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0417">
                  <a:moveTo>
                    <a:pt x="0" y="0"/>
                  </a:moveTo>
                  <a:lnTo>
                    <a:pt x="2150417" y="0"/>
                  </a:lnTo>
                  <a:lnTo>
                    <a:pt x="21504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5041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73277"/>
            <a:ext cx="8115300" cy="688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75" indent="-291488" lvl="1">
              <a:lnSpc>
                <a:spcPts val="610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LEM STATEMENT</a:t>
            </a:r>
          </a:p>
          <a:p>
            <a:pPr algn="just" marL="582975" indent="-291488" lvl="1">
              <a:lnSpc>
                <a:spcPts val="610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</a:p>
          <a:p>
            <a:pPr algn="just" marL="582975" indent="-291488" lvl="1">
              <a:lnSpc>
                <a:spcPts val="610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END USERS</a:t>
            </a:r>
          </a:p>
          <a:p>
            <a:pPr algn="just" marL="582975" indent="-291488" lvl="1">
              <a:lnSpc>
                <a:spcPts val="610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TOOLS AND TECHNOLOGIES</a:t>
            </a:r>
          </a:p>
          <a:p>
            <a:pPr algn="just" marL="582975" indent="-291488" lvl="1">
              <a:lnSpc>
                <a:spcPts val="610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PORTFOLIO DESIGN AND LAYOUT</a:t>
            </a:r>
          </a:p>
          <a:p>
            <a:pPr algn="just" marL="582975" indent="-291488" lvl="1">
              <a:lnSpc>
                <a:spcPts val="610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AND FUNCT</a:t>
            </a: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IONALITY</a:t>
            </a:r>
          </a:p>
          <a:p>
            <a:pPr algn="just" marL="582975" indent="-291488" lvl="1">
              <a:lnSpc>
                <a:spcPts val="610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AND SCREENSHOTS</a:t>
            </a:r>
          </a:p>
          <a:p>
            <a:pPr algn="just" marL="582975" indent="-291488" lvl="1">
              <a:lnSpc>
                <a:spcPts val="610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  <a:p>
            <a:pPr algn="just" marL="582975" indent="-291488" lvl="1">
              <a:lnSpc>
                <a:spcPts val="610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02426" y="2221614"/>
            <a:ext cx="5206283" cy="976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2"/>
              </a:lnSpc>
              <a:spcBef>
                <a:spcPct val="0"/>
              </a:spcBef>
            </a:pPr>
            <a:r>
              <a:rPr lang="en-US" b="true" sz="5437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135" y="0"/>
            <a:ext cx="8164865" cy="10287000"/>
            <a:chOff x="0" y="0"/>
            <a:chExt cx="21504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4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0417">
                  <a:moveTo>
                    <a:pt x="0" y="0"/>
                  </a:moveTo>
                  <a:lnTo>
                    <a:pt x="2150417" y="0"/>
                  </a:lnTo>
                  <a:lnTo>
                    <a:pt x="21504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5041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397375"/>
            <a:ext cx="8115300" cy="296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207" indent="-259104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 A RESPONSIVE PERSONAL PORTFOLIO WEBSITE TITLED MY PORTFOLIO TO SHOWCASE MY PROFILE, PROJECTS AND CONTACT DETAILS.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4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A SIMPLE, PROFESSIONAL ONLINE RESUME AND PROJECT SHOWCASE FOR INTERNSHIPS AND INTERVIEWS.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02426" y="2221614"/>
            <a:ext cx="5206283" cy="193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2"/>
              </a:lnSpc>
              <a:spcBef>
                <a:spcPct val="0"/>
              </a:spcBef>
            </a:pPr>
            <a:r>
              <a:rPr lang="en-US" b="true" sz="5437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135" y="0"/>
            <a:ext cx="8164865" cy="10287000"/>
            <a:chOff x="0" y="0"/>
            <a:chExt cx="21504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4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0417">
                  <a:moveTo>
                    <a:pt x="0" y="0"/>
                  </a:moveTo>
                  <a:lnTo>
                    <a:pt x="2150417" y="0"/>
                  </a:lnTo>
                  <a:lnTo>
                    <a:pt x="21504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5041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397375"/>
            <a:ext cx="8115300" cy="335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INGLE-PAGE RESPONSIVE SITE USING HTML, CSS, JAVASCRIPT.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SECTIONS: HEADER (HELLO + INTRO + VIEW MY WORK), CENTERED ABOUT ME (PROFILE PHOTO + AI/ML STU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DENT LINES), PROJECTS (3 CARDS), CONTACT FORM (PREFILLED), FOOTER.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602426" y="2221614"/>
            <a:ext cx="5392942" cy="200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5"/>
              </a:lnSpc>
              <a:spcBef>
                <a:spcPct val="0"/>
              </a:spcBef>
            </a:pP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135" y="0"/>
            <a:ext cx="8164865" cy="10287000"/>
            <a:chOff x="0" y="0"/>
            <a:chExt cx="21504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4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0417">
                  <a:moveTo>
                    <a:pt x="0" y="0"/>
                  </a:moveTo>
                  <a:lnTo>
                    <a:pt x="2150417" y="0"/>
                  </a:lnTo>
                  <a:lnTo>
                    <a:pt x="21504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5041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11571"/>
            <a:ext cx="8115300" cy="503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RECRU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ITERS &amp; EMPLOYERS — QUICKLY REVIEW PROFILE AND PROJECTS.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ECT GUIDES &amp; FACULTY — ASSESS ACADEMIC WORK.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PEERS &amp; COLLABORATORS — LEARN ABOU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 SKILLS AND CONTACT INFO.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SELF — DIGITAL RESUME FOR APPLICATIONS AND INTERVIEWS.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602426" y="2221614"/>
            <a:ext cx="5392942" cy="10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5"/>
              </a:lnSpc>
              <a:spcBef>
                <a:spcPct val="0"/>
              </a:spcBef>
            </a:pP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END USERS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135" y="0"/>
            <a:ext cx="8164865" cy="10287000"/>
            <a:chOff x="0" y="0"/>
            <a:chExt cx="21504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4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0417">
                  <a:moveTo>
                    <a:pt x="0" y="0"/>
                  </a:moveTo>
                  <a:lnTo>
                    <a:pt x="2150417" y="0"/>
                  </a:lnTo>
                  <a:lnTo>
                    <a:pt x="21504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5041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600958"/>
            <a:ext cx="8115300" cy="461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HTML5 —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PAGE STRUCTURE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CSS3 — RESPONSIVE LAYOUT &amp; STYLING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JAVASCRIPT — SMOOTH SCROLL, FORM VALIDATION &amp; FOOTER YEAR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CODEPEN — RAPID DEVELOPMENT AND LIVE PREVIEW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MAGE HOST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 (I.IBB.CO) — PROFILE PICTURE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602426" y="2221614"/>
            <a:ext cx="5392942" cy="200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5"/>
              </a:lnSpc>
              <a:spcBef>
                <a:spcPct val="0"/>
              </a:spcBef>
            </a:pP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TO</a:t>
            </a: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OLS AND TECHNIQUES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135" y="0"/>
            <a:ext cx="8164865" cy="10287000"/>
            <a:chOff x="0" y="0"/>
            <a:chExt cx="21504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4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0417">
                  <a:moveTo>
                    <a:pt x="0" y="0"/>
                  </a:moveTo>
                  <a:lnTo>
                    <a:pt x="2150417" y="0"/>
                  </a:lnTo>
                  <a:lnTo>
                    <a:pt x="21504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5041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966091"/>
            <a:ext cx="8115300" cy="629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LEAN HERO HEADER WITH TITLE AND VIEW MY WORK BUTTON.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CENTERED ABOUT ME WITH ROUND PROFILE PHOTO AND TWO-LINE AI/ML STU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DENT DESCRIPTION.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PROJECTS SECTION WITH THREE HORIZONTAL CARDS: ONLINE VOTING SYSTEM, MY PORTFOLIO, STRESS MANAGEMENT SENSOR.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CONTACT SECTION: VERTICAL SINGLE-FIELD INPUTS (NAME, EMAIL, PHONE) AND SEND BUTTON.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FOOTER WITH CURRENT YEAR.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602426" y="2221614"/>
            <a:ext cx="5392942" cy="399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5"/>
              </a:lnSpc>
              <a:spcBef>
                <a:spcPct val="0"/>
              </a:spcBef>
            </a:pP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PORTFOLIO DESIGN AND LAYOUT</a:t>
            </a:r>
          </a:p>
          <a:p>
            <a:pPr algn="ctr">
              <a:lnSpc>
                <a:spcPts val="78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3135" y="0"/>
            <a:ext cx="8164865" cy="10287000"/>
            <a:chOff x="0" y="0"/>
            <a:chExt cx="21504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4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0417">
                  <a:moveTo>
                    <a:pt x="0" y="0"/>
                  </a:moveTo>
                  <a:lnTo>
                    <a:pt x="2150417" y="0"/>
                  </a:lnTo>
                  <a:lnTo>
                    <a:pt x="21504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E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5041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32402">
            <a:off x="-1537191" y="-2380531"/>
            <a:ext cx="6150483" cy="5274039"/>
          </a:xfrm>
          <a:custGeom>
            <a:avLst/>
            <a:gdLst/>
            <a:ahLst/>
            <a:cxnLst/>
            <a:rect r="r" b="b" t="t" l="l"/>
            <a:pathLst>
              <a:path h="5274039" w="6150483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3364" y="-2070348"/>
            <a:ext cx="4263929" cy="4653675"/>
          </a:xfrm>
          <a:custGeom>
            <a:avLst/>
            <a:gdLst/>
            <a:ahLst/>
            <a:cxnLst/>
            <a:rect r="r" b="b" t="t" l="l"/>
            <a:pathLst>
              <a:path h="4653675" w="4263929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844308"/>
            <a:ext cx="8115300" cy="461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ESPONSIVE DESIGN (DESKTOP &amp; MOBILE).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SMOOTH SCROLL NAVIGATION TO PROJECTS.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PRE-FILLED CONTACT FORM FIELDS (NAME: MUG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ESH S; EMAIL &amp; PHONE PROVIDED).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CLIENT-SIDE VALIDATION AND DEMO SUBMISSION.</a:t>
            </a:r>
          </a:p>
          <a:p>
            <a:pPr algn="just">
              <a:lnSpc>
                <a:spcPts val="3360"/>
              </a:lnSpc>
            </a:pPr>
          </a:p>
          <a:p>
            <a:pPr algn="just" marL="518207" indent="-25910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LIGHTWEIGHT, CLEAN, AND EASY TO EXTEND.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335413" y="2157583"/>
            <a:ext cx="5923887" cy="200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5"/>
              </a:lnSpc>
              <a:spcBef>
                <a:spcPct val="0"/>
              </a:spcBef>
            </a:pP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FEATU</a:t>
            </a:r>
            <a:r>
              <a:rPr lang="en-US" b="true" sz="5632">
                <a:solidFill>
                  <a:srgbClr val="6A3B1F"/>
                </a:solidFill>
                <a:latin typeface="Poppins Bold"/>
                <a:ea typeface="Poppins Bold"/>
                <a:cs typeface="Poppins Bold"/>
                <a:sym typeface="Poppins Bold"/>
              </a:rPr>
              <a:t>RES AND FUNCTIONALITY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DAGyXR-GwgE</dc:identifier>
  <dcterms:modified xsi:type="dcterms:W3CDTF">2011-08-01T06:04:30Z</dcterms:modified>
  <cp:revision>1</cp:revision>
  <dc:title>My Portfolio Presentation AKASH S </dc:title>
</cp:coreProperties>
</file>